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261"/>
    <a:srgbClr val="190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A7EB-6C86-BE97-9505-24AB52BC0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276A0-AA8B-8C99-677D-74116E78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97227-DD9E-483D-930D-B1D953B1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C541-2D34-6CC9-1644-9CE01213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B7EF7-12FA-2CE4-5B30-D3A62616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3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9DCF-A0D2-0CFC-F6A7-04D542C4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B5E2-3EB6-D3A8-E286-F231B4E48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5B5D-9A1A-9398-7EF2-52DD880A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2F664-03DF-1DD9-7497-4E8A5F11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84866-3B71-FF11-06B3-3A39770D9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9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27FA45-36B2-9CF9-709E-1572B3FEC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9C3A7-F352-B53A-E443-B927DB08B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97E0-0186-1BB1-B8F5-EBEFBD15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40FB-B3CA-AF82-5ACD-A09F4212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7F37B-36C1-1A0F-9FB0-79E2CB3E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6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4CC5-44F1-0E41-9E52-43A17AD8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54A1-24FD-E774-F54B-D625294F4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7B6F5-7AFA-E7D3-7628-F3BD4E2D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C0794-B48E-C638-BE2B-5A477038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EBDEE-DF8F-B33E-A478-EE2880EC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4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4AD9-5BA4-531A-AF2E-FA040989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6111C-952F-1DC2-7F00-710EC3ED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A4663-10CB-AEF7-296B-D7112C39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621CC-B9E9-6BFF-FA43-41FB4AF3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E777-5BAA-2274-23D7-C6B2E711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75BB-C5B1-5405-455E-EDC34A8C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B27D8-1690-8405-08D8-770686D2D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B7C40-5051-3D24-2D21-80E1E4CF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67161-7E8C-E6CC-D361-FD2BA610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0786-4BB6-7357-E661-9700203A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30371-02C8-C1D9-E053-21D8706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71C3-4CE5-21E6-9BAB-8F6DFA03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3E02D-8CAF-F50F-E5AF-43EF6C333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177D3-C127-C181-B2C6-DFB711862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B26BE-46EE-2DD6-ED9B-161B9CF12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D185E-ED87-083D-8C87-D29CEE28E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93CCF1-DB80-D790-B87A-DDB8D5D9E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C2571-EE58-2862-D48D-EB122722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92248-6E31-3F52-1900-96E61828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085C6-F680-1864-DA6A-5D05EFC2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AEB7D-B118-4F64-AA98-8FB91A8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2A5FB-FCE1-955D-5E4A-6198560D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BEC05-A902-8861-A080-4DE23C1D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7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83F46-4A29-E4C8-C59D-C1A1FC29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4C36AA-9F24-692A-094A-9E262826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6D5C8-460B-A44D-2287-B16329A8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2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C582-EFB2-2598-B527-B931EAA3A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F115-7447-CE07-0A4D-C8B68E48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48220-CEC7-EF20-EA96-C0D7E371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3ED3A-99FB-1DC0-5515-C05B0428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1DD5-529A-AA69-A2E4-3AA5ADC9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9840A-8B01-9CF7-9D3E-912C87C2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4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328F-7A28-6A0B-E365-27E86F10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8B715-7D6B-6BDE-DCE4-F00E4B293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FD70C-9746-1F34-1A80-3869A75F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1191D-E2F3-9A80-EF26-E28F0D0D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0AA19-A2EA-66A3-25B0-456A5605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AA787-963B-32B3-95C0-9580E2C5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7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2F7A3-FE7E-62C5-0FCF-5F0DBB5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86383-6E8B-FC7E-9E15-284F7711A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43296-EBE2-52B9-A650-7C4D6C7B6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21B9-D101-42B4-8DBA-9A3ED84E8D68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112CE-770A-C4D0-3831-33769A3E6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E283-464E-5D1C-2CF3-33E51B820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C024-EDAD-4C9D-A03C-16AA6FF8F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DD03F-C7C7-166D-6CB3-C08138F5B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63775" cy="6870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59C87-06E5-706F-9A2F-C2AB110E8C50}"/>
              </a:ext>
            </a:extLst>
          </p:cNvPr>
          <p:cNvSpPr txBox="1"/>
          <p:nvPr/>
        </p:nvSpPr>
        <p:spPr>
          <a:xfrm>
            <a:off x="9429750" y="5281612"/>
            <a:ext cx="245745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MM Designs</a:t>
            </a:r>
          </a:p>
        </p:txBody>
      </p:sp>
    </p:spTree>
    <p:extLst>
      <p:ext uri="{BB962C8B-B14F-4D97-AF65-F5344CB8AC3E}">
        <p14:creationId xmlns:p14="http://schemas.microsoft.com/office/powerpoint/2010/main" val="8292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012F0-0312-4EB2-07BA-07164DC7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87730"/>
            <a:ext cx="10058400" cy="50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58965-7E22-281B-A70C-D1EFC2DD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79" y="394729"/>
            <a:ext cx="11377592" cy="56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7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BF1DD8-C897-FA93-117C-65F8B482B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92480"/>
            <a:ext cx="10058400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DFF99-6BB6-23B9-9F69-6AB698C4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922020"/>
            <a:ext cx="920496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2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AC07B-6774-193F-E83B-8A4DECB31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108710"/>
            <a:ext cx="9829800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4E010B-53E1-973E-D2E8-83734611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0" y="1093470"/>
            <a:ext cx="9806940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973D15-013E-6D97-819C-F67746CD4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021080"/>
            <a:ext cx="986790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3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1478-58D6-851D-D7E6-892CA58A2B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33261"/>
          </a:solidFill>
        </p:spPr>
        <p:txBody>
          <a:bodyPr/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97DC5-6233-8C50-A1CE-304D809F7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Majed Mahmood</a:t>
            </a:r>
          </a:p>
          <a:p>
            <a:pPr marL="0" indent="0">
              <a:buNone/>
            </a:pPr>
            <a:r>
              <a:rPr lang="en-GB" dirty="0"/>
              <a:t>         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CEO/Founder MM Designs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hello@mmdesignsldn.com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 07400909884</a:t>
            </a:r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6F40A77D-3ABA-CDE3-2069-15CEB9BF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" y="1825625"/>
            <a:ext cx="914400" cy="914400"/>
          </a:xfrm>
          <a:prstGeom prst="rect">
            <a:avLst/>
          </a:prstGeom>
        </p:spPr>
      </p:pic>
      <p:pic>
        <p:nvPicPr>
          <p:cNvPr id="7" name="Graphic 6" descr="Send with solid fill">
            <a:extLst>
              <a:ext uri="{FF2B5EF4-FFF2-40B4-BE49-F238E27FC236}">
                <a16:creationId xmlns:a16="http://schemas.microsoft.com/office/drawing/2014/main" id="{AA271284-7F10-E052-42A7-211367121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175" y="3086894"/>
            <a:ext cx="914400" cy="914400"/>
          </a:xfrm>
          <a:prstGeom prst="rect">
            <a:avLst/>
          </a:prstGeom>
        </p:spPr>
      </p:pic>
      <p:pic>
        <p:nvPicPr>
          <p:cNvPr id="9" name="Graphic 8" descr="Receiver outline">
            <a:extLst>
              <a:ext uri="{FF2B5EF4-FFF2-40B4-BE49-F238E27FC236}">
                <a16:creationId xmlns:a16="http://schemas.microsoft.com/office/drawing/2014/main" id="{79E52B73-A3F9-DADC-CA08-789AD10CB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175" y="43481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7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AC3C7-B975-C8AD-F580-9BE3CCD33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070610"/>
            <a:ext cx="10233660" cy="486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0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4AE6-73E3-4E12-4E37-19D0F087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MM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598D-946E-6DD4-DEB1-7E59DF7A3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MM Designs was founded in 2018 and has grown every year with an exceptional team that has delivered over 50+ projects.</a:t>
            </a:r>
          </a:p>
          <a:p>
            <a:endParaRPr lang="en-GB" dirty="0"/>
          </a:p>
          <a:p>
            <a:r>
              <a:rPr lang="en-GB" dirty="0"/>
              <a:t>We are proud of the quality of our work, client satisfaction and ROI.</a:t>
            </a:r>
          </a:p>
          <a:p>
            <a:endParaRPr lang="en-GB" dirty="0"/>
          </a:p>
          <a:p>
            <a:r>
              <a:rPr lang="en-GB" dirty="0"/>
              <a:t>We are recognised by Design Rush, an independent review platform as one of the top agencies in London</a:t>
            </a:r>
          </a:p>
        </p:txBody>
      </p:sp>
    </p:spTree>
    <p:extLst>
      <p:ext uri="{BB962C8B-B14F-4D97-AF65-F5344CB8AC3E}">
        <p14:creationId xmlns:p14="http://schemas.microsoft.com/office/powerpoint/2010/main" val="122235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C449B-AB74-608A-5277-DDCA67F1F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786765"/>
            <a:ext cx="10073640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2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3C11-DA33-C6D5-D597-69601066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Startups</a:t>
            </a:r>
            <a:r>
              <a:rPr lang="en-GB" dirty="0"/>
              <a:t> &amp; industry leaders trust our experts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9E8F7-F3AF-E86A-DF29-131835A0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95" y="1765935"/>
            <a:ext cx="8138160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0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1183-7102-FE7A-FA82-C45C965D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work with top performance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9CBF6-1AC4-099A-CD4A-01C904F9E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45" y="1855470"/>
            <a:ext cx="931926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206B99-7762-555E-9E5A-BFAB40BE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078230"/>
            <a:ext cx="9631680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C1675E-2145-804B-94E0-5F5CD4AC4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906780"/>
            <a:ext cx="10104120" cy="504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C02123-F299-919B-FE34-7CA2A249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" y="819150"/>
            <a:ext cx="996696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Widescreen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About MM Designs</vt:lpstr>
      <vt:lpstr>PowerPoint Presentation</vt:lpstr>
      <vt:lpstr>Startups &amp; industry leaders trust our experts</vt:lpstr>
      <vt:lpstr>We work with top performance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Mahmood</dc:creator>
  <cp:lastModifiedBy>Majed Mahmood</cp:lastModifiedBy>
  <cp:revision>1</cp:revision>
  <dcterms:created xsi:type="dcterms:W3CDTF">2022-11-02T21:38:08Z</dcterms:created>
  <dcterms:modified xsi:type="dcterms:W3CDTF">2022-11-02T21:41:14Z</dcterms:modified>
</cp:coreProperties>
</file>